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0.28510638297872343</c:v>
                </c:pt>
                <c:pt idx="1">
                  <c:v>0.71489361702127663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6.7807253774066751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0.51367683889872584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0.14611230941984221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1.5253917004148452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0.14611230941984399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2.4122296886496031E-2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7.9743129648300313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0.16223963189101021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1.7328683638553644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0.16598582416216967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8.2324614854430322E-2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5.5871377899833181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6.5705207569652204</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0.23282095777581269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8.297318423853195E-2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0.86622822606115335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8.2973184238533726E-2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0.29761624596169334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7.7910878388440352E-2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6.7673220574814454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0.11685284651432504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0.11683539946417909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1.2197449302180923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0.1168353994641782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0.25180422329712115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5.7588049388362492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0.28139487641141514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9.7159750912850562E-2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1.0143339616306806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9.7159750912852338E-2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0.32926507572659869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6.8771850736915923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2.2408570225792346E-2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0.27871996940657429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7.7705043613466529E-2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0.81122958824617086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7.7705043613466529E-2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0.27871996940657517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0.16895906005017647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7.2722555575833798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7.7403196968282906E-2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0.30135527289016917</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8.4015596991259045E-2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0.87711086673482441</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8.4015596991259045E-2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0.21668999014270796</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8.3446106245750666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0.21249978060171593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9.5425945252848976E-2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0.99623327747613288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9.5425945252848976E-2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0.14512189213893389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4.40294628962359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0.26615969581749049</c:v>
                </c:pt>
                <c:pt idx="1">
                  <c:v>0.1901140684410646</c:v>
                </c:pt>
                <c:pt idx="2">
                  <c:v>0.22053231939163501</c:v>
                </c:pt>
                <c:pt idx="3">
                  <c:v>0.32319391634980987</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6.7553600778710443</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0.12965884413066142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0.11136503466323333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1.1626351008085276</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0.11136503466323333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0.38791713135827255</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6.2449454113863627</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0.12681167070786703</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0.15375450594088047</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1.6051751436607811</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0.15375450594088136</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8.9038027346796333E-2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5.8938425271023283</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0.19870595039504924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0.35358166053035944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9.8575923393402043E-2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1.0291186006303938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9.8575923393402043E-2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0.29635480618485399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7.2975521666241514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0.11592225081661489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9.1764459862972991E-2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0.95800789148993815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9.1764459862972991E-2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0.32914964404171343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0.38176026460105916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6.3882050303071738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0.14128265387321992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0.11791539687011898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1.2310199493183482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0.11791539687011898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0.16167212483305349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7.9522552539352054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6.9151944771485274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0.42041887968147851</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0.16053285758421332</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1.6759401694158846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0.16053285758421421</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0.42906693889342673</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5.4102388218874742</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0.15818315652348591</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1.7310933867212199</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0.15094541979321097</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5.9585514142445994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0.2207639242762367</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0.11832177178032044</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1.2352624455032331</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0.11832177178032044</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0.22386883426079507</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7.3102360558780246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0.33460076045627368</c:v>
                </c:pt>
                <c:pt idx="1">
                  <c:v>0.64638783269961975</c:v>
                </c:pt>
                <c:pt idx="2">
                  <c:v>0</c:v>
                </c:pt>
                <c:pt idx="3">
                  <c:v>1.901140684410646E-2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9.6047201608596922E-2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0.11766898833268247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1.2284474792820506</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0.11766898833268336</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8.5879097535901394E-2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7.7316902338812303</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0.39845216510401915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0.1194534695919236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1.2470772094752007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0.11945346959192271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0.18829182635799313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8.1652558598513085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8.3468168845783453E-2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0.10264744680991278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1.0716247252153117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1.9821309208722937E-3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8.022753244984516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0.26648904143981023</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0.65181741203973775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0.1817218211468794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1.8971499311889914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0.18172182114687896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0.65181741203973775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0.20954694719927502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3.7434923674274501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0.62372008573945958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0.19405675093277353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2.025924841361272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0.19405675093277441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0.24038454251497576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3.9341398889474108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6.612959752005942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0.6294203501634108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0.20285575954641555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2.1177852380959514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0.20285575954641555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0.67292770470276775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4.5814610515672518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0.26605345902015642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0.31651898197175043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8.8243125711340298E-2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0.92124566447008149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8.8243125711340298E-2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0.16960213158744608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8.6444584524446331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0.86692015209125473</c:v>
                </c:pt>
                <c:pt idx="1">
                  <c:v>6.0836501901140677E-2</c:v>
                </c:pt>
                <c:pt idx="2">
                  <c:v>1.901140684410646E-2</c:v>
                </c:pt>
                <c:pt idx="3">
                  <c:v>1.901140684410646E-2</c:v>
                </c:pt>
                <c:pt idx="4">
                  <c:v>1.5209125475285169E-2</c:v>
                </c:pt>
                <c:pt idx="5">
                  <c:v>1.901140684410646E-2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3.7622696991906701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0.10088293124073688</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1.4517450666488578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0.13905793791800614</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0.43630224129349715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2.7551309223219649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0.28949052831234212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0.12927596692219989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1.3496226826420159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0.12927596692220122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0.26348237869465807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2.042837775034366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0.25602702638154362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0.1656609094098962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1.7294763001173519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0.16566090940989575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7.6294626641381313E-2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3.899133036742128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0.29757113300188998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0.1252767517718314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1.3078714460571668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0.12527675177183184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0.4493547754105931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1.8088951843023615E-2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4.2212113895950178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0.10496455933639481</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0.37189411216094559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0.10368129799448855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1.0824179843368693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0.10368129799448855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0.30652400077306563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5.893035372259873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5.1395463933641432</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0.22645056776295602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0.16932886559803606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1.7677692403158005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0.16932886559803606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0.30396721897441648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5.2496394062056977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0.13626676990795783</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0.41572673662911219</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0.11590150598045934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1.2099952152570959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0.11590150598046023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0.41572673662911264</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6.4204897790316906E-2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5.0294533805225887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8.1864197880532075</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0.3931297709923664</c:v>
                </c:pt>
                <c:pt idx="1">
                  <c:v>3.8167938931297708E-3</c:v>
                </c:pt>
                <c:pt idx="2">
                  <c:v>0.47709923664122139</c:v>
                </c:pt>
                <c:pt idx="3">
                  <c:v>3.8167938931297708E-3</c:v>
                </c:pt>
                <c:pt idx="4">
                  <c:v>3.8167938931297708E-3</c:v>
                </c:pt>
                <c:pt idx="5">
                  <c:v>3.053435114503817E-2</c:v>
                </c:pt>
                <c:pt idx="6">
                  <c:v>0</c:v>
                </c:pt>
                <c:pt idx="7">
                  <c:v>3.4351145038167941E-2</c:v>
                </c:pt>
                <c:pt idx="8">
                  <c:v>5.3435114503816793E-2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0.15313871501656706</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8.1931112467897194E-2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0.85534914519194771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8.1931112467897194E-2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0.29387844210077674</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9.24595707664011E-3</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8.2739226571894697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0.21426748975290622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8.5311334742981693E-2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0.89063818431839081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8.5311334742980804E-2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8.0400300305306871E-2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8.0989169189169452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6.5910177035510964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0.18447810456053215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8.9945997886896834E-2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0.93902340745269264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8.9945997886896834E-2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0.27660549188283223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6.5910177035510964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3.36181924031257</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0.13960870600278397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0.16756446530385616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1.7493491525378659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0.16756446530385638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0.60103643819363928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0.11492974752089946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3.36181924031257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5.6253459038936517</c:v>
                </c:pt>
                <c:pt idx="1">
                  <c:v>5.4231601045676561</c:v>
                </c:pt>
                <c:pt idx="2">
                  <c:v>5.5871377899833181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6.6677261700542036</c:v>
                </c:pt>
                <c:pt idx="1">
                  <c:v>6.6802736593614807</c:v>
                </c:pt>
                <c:pt idx="2">
                  <c:v>7.9743129648300313</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6.5424654140670349</c:v>
                </c:pt>
                <c:pt idx="1">
                  <c:v>6.2582238687635616</c:v>
                </c:pt>
                <c:pt idx="2">
                  <c:v>7.2722555575833798</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6.4289148527326088</c:v>
                </c:pt>
                <c:pt idx="1">
                  <c:v>6.8771850736915923</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31</c:v>
                </c:pt>
                <c:pt idx="5"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5.6444120510276186</c:v>
                </c:pt>
                <c:pt idx="1">
                  <c:v>5.0802495236337322</c:v>
                </c:pt>
                <c:pt idx="2">
                  <c:v>5.7588049388362492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6.4579195185677696</c:v>
                </c:pt>
                <c:pt idx="1">
                  <c:v>6.1162358155510326</c:v>
                </c:pt>
                <c:pt idx="2">
                  <c:v>6.7673220574814454</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4.7810213564010926</c:v>
                </c:pt>
                <c:pt idx="1">
                  <c:v>4.5717463528870859</c:v>
                </c:pt>
                <c:pt idx="2">
                  <c:v>4.40294628962359</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6.0561813508763942</c:v>
                </c:pt>
                <c:pt idx="1">
                  <c:v>7.2975521666241514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5.7994130514291919</c:v>
                </c:pt>
                <c:pt idx="1">
                  <c:v>5.0493521896895572</c:v>
                </c:pt>
                <c:pt idx="2">
                  <c:v>5.8938425271023283</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5.7394031855887517</c:v>
                </c:pt>
                <c:pt idx="1">
                  <c:v>5.4976365209558029</c:v>
                </c:pt>
                <c:pt idx="2">
                  <c:v>6.2449454113863627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8.4597260836584294</c:v>
                </c:pt>
                <c:pt idx="1">
                  <c:v>8.022753244984516</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7.8895318607158842</c:v>
                </c:pt>
                <c:pt idx="1">
                  <c:v>8.1690169090174898</c:v>
                </c:pt>
                <c:pt idx="2">
                  <c:v>8.6444584524446331</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4.8430881601520763</c:v>
                </c:pt>
                <c:pt idx="1">
                  <c:v>4.0120800498181932</c:v>
                </c:pt>
                <c:pt idx="2">
                  <c:v>4.2212113895950178</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4.4534180196478834</c:v>
                </c:pt>
                <c:pt idx="1">
                  <c:v>3.453884919240942</c:v>
                </c:pt>
                <c:pt idx="2">
                  <c:v>3.899133036742128</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15</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2.4863278435491041</c:v>
                </c:pt>
                <c:pt idx="1">
                  <c:v>1.815893582976386</c:v>
                </c:pt>
                <c:pt idx="2">
                  <c:v>2.042837775034366</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5.6246252121432692</c:v>
                </c:pt>
                <c:pt idx="1">
                  <c:v>5.2051041373882656</c:v>
                </c:pt>
                <c:pt idx="2">
                  <c:v>5.893035372259873</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4.0692596647454149</c:v>
                </c:pt>
                <c:pt idx="1">
                  <c:v>4.0721567465561472</c:v>
                </c:pt>
                <c:pt idx="2">
                  <c:v>5.0294533805225887</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8.1267909356275663</c:v>
                </c:pt>
                <c:pt idx="1">
                  <c:v>7.5275790646255043</c:v>
                </c:pt>
                <c:pt idx="2">
                  <c:v>8.0989169189169452</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8.2112672110864064</c:v>
                </c:pt>
                <c:pt idx="1">
                  <c:v>7.5726904592714073</c:v>
                </c:pt>
                <c:pt idx="2">
                  <c:v>8.2739226571894697</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6.7566486935213446</c:v>
                </c:pt>
                <c:pt idx="1">
                  <c:v>6.1734483823872131</c:v>
                </c:pt>
                <c:pt idx="2">
                  <c:v>6.5910177035510964</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2.8936068459083808</c:v>
                </c:pt>
                <c:pt idx="1">
                  <c:v>2.2300623820944878</c:v>
                </c:pt>
                <c:pt idx="2">
                  <c:v>3.36181924031257</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3.9341398889474108</c:v>
                </c:pt>
                <c:pt idx="1">
                  <c:v>4.5814610515672518</c:v>
                </c:pt>
                <c:pt idx="2">
                  <c:v>5.5871377899833181</c:v>
                </c:pt>
                <c:pt idx="3">
                  <c:v>3.7434923674274501</c:v>
                </c:pt>
                <c:pt idx="4">
                  <c:v>8.022753244984516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5.2617992310521879</c:v>
                </c:pt>
                <c:pt idx="1">
                  <c:v>5.4288944625672251</c:v>
                </c:pt>
                <c:pt idx="2">
                  <c:v>6.3369644484468708</c:v>
                </c:pt>
                <c:pt idx="3">
                  <c:v>4.4396743147619819</c:v>
                </c:pt>
                <c:pt idx="4">
                  <c:v>8.686810587155426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7.9743129648300313</c:v>
                </c:pt>
                <c:pt idx="1">
                  <c:v>7.2975521666241514</c:v>
                </c:pt>
                <c:pt idx="2">
                  <c:v>3.36181924031257</c:v>
                </c:pt>
                <c:pt idx="3">
                  <c:v>5.0294533805225887</c:v>
                </c:pt>
                <c:pt idx="4">
                  <c:v>8.3446106245750666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6.8817052139948842</c:v>
                </c:pt>
                <c:pt idx="2">
                  <c:v>2.9708019294213979</c:v>
                </c:pt>
                <c:pt idx="3">
                  <c:v>4.6576678829795419</c:v>
                </c:pt>
                <c:pt idx="4">
                  <c:v>8.027800820441886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2503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RT1 | Cambridgeshire and Peterborough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9618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RT1 | Cambridgeshire and Peterborough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9618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RT1 | Cambridgeshire and Peterborough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Cambridgeshire and Peterborough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046077869"/>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45385059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mental health team tell you who to contact if you had any questions or concerns about your care or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389042727"/>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503092623"/>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Cambridgeshire and Peterborough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Feedback: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NHS mental health team asked if service users needed support to access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told who to contact if they had any questions or concerns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noProof="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a:solidFill>
                  <a:prstClr val="black"/>
                </a:solidFill>
                <a:latin typeface="Arial"/>
              </a:rPr>
              <a:t>NHS mental health team provided support to family / carer when service users had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Psychological therapies: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having enough privacy to talk comfortably during therapies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698252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7615771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591379956"/>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848801121"/>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04771135"/>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41040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0606092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483453696"/>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638205791"/>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76507045"/>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63701097"/>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342919051"/>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386942961"/>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581688739"/>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871855228"/>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749275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461730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14199094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731888738"/>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08893899"/>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5713041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426237505"/>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023326596"/>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54519918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6685339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46004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001056358"/>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82724472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616053843"/>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2129437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4067225798"/>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25753237"/>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03677082"/>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5465345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904411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69961842"/>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1036986"/>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2053773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522861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418022267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00843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86522313"/>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8976649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661201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306147894"/>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538572357"/>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835591621"/>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0203530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485137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011430131"/>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417372241"/>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794447461"/>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62928196"/>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223741665"/>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921136202"/>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574060255"/>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0576608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413020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10231133"/>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5384346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789443232"/>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7691813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995711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702253522"/>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77738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575644776"/>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432251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435653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1050266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30265958"/>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132041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928228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677903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85652679"/>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0068254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165191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771980241"/>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05731126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88790585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80930030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016950327"/>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93110146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38469926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67173034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34468129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41985591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7175829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78018611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41879092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401430925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151614944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44073320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35153782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82061320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14319762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46922373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76621187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04635451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66569042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408144894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96708907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90108110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1889955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84748300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88779625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61830129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93413326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86971504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7909819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02579097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45061792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81478802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50971971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69489805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87989014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02665197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242620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0665131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Q25.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Q29. Thinking about the last time you contacted NHS mental health crisis support, did you get the help you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35587688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15030985"/>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803183031"/>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20346212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71347302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400048320"/>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4157332354"/>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8880</Words>
  <Application>Microsoft Office PowerPoint</Application>
  <PresentationFormat>Widescreen</PresentationFormat>
  <Paragraphs>1051</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Cambridgeshire and Peterborough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